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5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6" r:id="rId13"/>
    <p:sldId id="325" r:id="rId14"/>
    <p:sldId id="299" r:id="rId15"/>
    <p:sldId id="279" r:id="rId16"/>
    <p:sldId id="278" r:id="rId17"/>
    <p:sldId id="311" r:id="rId18"/>
    <p:sldId id="304" r:id="rId19"/>
    <p:sldId id="313" r:id="rId20"/>
    <p:sldId id="271" r:id="rId21"/>
    <p:sldId id="306" r:id="rId22"/>
    <p:sldId id="307" r:id="rId23"/>
    <p:sldId id="308" r:id="rId24"/>
    <p:sldId id="302" r:id="rId25"/>
    <p:sldId id="270" r:id="rId26"/>
    <p:sldId id="286" r:id="rId27"/>
    <p:sldId id="287" r:id="rId28"/>
    <p:sldId id="289" r:id="rId29"/>
    <p:sldId id="292" r:id="rId30"/>
    <p:sldId id="293" r:id="rId31"/>
    <p:sldId id="294" r:id="rId32"/>
    <p:sldId id="295" r:id="rId33"/>
    <p:sldId id="281" r:id="rId34"/>
    <p:sldId id="265" r:id="rId35"/>
    <p:sldId id="291" r:id="rId36"/>
    <p:sldId id="312" r:id="rId37"/>
    <p:sldId id="272" r:id="rId38"/>
    <p:sldId id="266" r:id="rId39"/>
    <p:sldId id="268" r:id="rId40"/>
    <p:sldId id="269" r:id="rId41"/>
    <p:sldId id="285" r:id="rId42"/>
    <p:sldId id="310" r:id="rId43"/>
    <p:sldId id="298" r:id="rId44"/>
  </p:sldIdLst>
  <p:sldSz cx="12192000" cy="6858000"/>
  <p:notesSz cx="6858000" cy="9144000"/>
  <p:custShowLst>
    <p:custShow name="Main Slides" id="0">
      <p:sldLst>
        <p:sld r:id="rId15"/>
        <p:sld r:id="rId16"/>
        <p:sld r:id="rId17"/>
        <p:sld r:id="rId21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8"/>
        <p:sld r:id="rId39"/>
        <p:sld r:id="rId40"/>
        <p:sld r:id="rId41"/>
        <p:sld r:id="rId42"/>
        <p:sld r:id="rId44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4"/>
        <p:sld r:id="rId1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6"/>
            <p14:sldId id="325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8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 kern="1200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2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2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8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9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243999204"/>
              </p:ext>
            </p:extLst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4980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2900</TotalTime>
  <Words>1914</Words>
  <Application>Microsoft Office PowerPoint</Application>
  <PresentationFormat>Widescreen</PresentationFormat>
  <Paragraphs>567</Paragraphs>
  <Slides>40</Slides>
  <Notes>40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2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Monday August 7th</vt:lpstr>
      <vt:lpstr>Microsoft Sessions: Tuesday August 8th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579</cp:revision>
  <dcterms:created xsi:type="dcterms:W3CDTF">2016-07-13T16:00:36Z</dcterms:created>
  <dcterms:modified xsi:type="dcterms:W3CDTF">2017-08-01T03:34:49Z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